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4" r:id="rId3"/>
    <p:sldId id="261" r:id="rId4"/>
    <p:sldId id="258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22"/>
    <p:restoredTop sz="94593"/>
  </p:normalViewPr>
  <p:slideViewPr>
    <p:cSldViewPr snapToGrid="0" snapToObjects="1" showGuides="1">
      <p:cViewPr varScale="1">
        <p:scale>
          <a:sx n="116" d="100"/>
          <a:sy n="116" d="100"/>
        </p:scale>
        <p:origin x="20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133CA-FC46-1B45-83C3-EBA336AD0858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72917-0CB8-AB45-94D1-DE2E92ED7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89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8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0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2D39-9DC1-0641-ADDB-C678963E7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9B16E-258F-A049-8AFD-B22497CF5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3F666-E2A2-7A43-AEF6-D944ED13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CAA72-7A85-8F49-A454-85EB3AE3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960CB-02D8-974D-9A8C-FDD535B47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7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55E1-787A-4241-BABE-CA61ECAD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8C7B0-998A-234A-95CB-F177FF3905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64B52-B74F-5747-9988-9214C196B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A6EC-E820-FB4B-A58F-A374F764D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50B52-3F15-444A-8F88-275ED125D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D0F872-1E03-F24E-823E-6963C0580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AB08B-E317-FD46-9BF4-723C8AF78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8D88D-312B-3F45-A13C-962F40FAD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567A9-1BC7-1245-BADD-AAF6BCD8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4AA31-5E18-F84B-A623-4FDA350F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5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633D-FEBD-FF40-A166-C09C205B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CE33-AE48-D741-B3FB-2C36F8C32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4AFAB-5A7A-CC41-B117-E03410E6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45491-4C2F-B34C-AC1C-5C8BD5A99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DA54B-4069-524E-BCFC-9FEA8087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7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8E97-7686-644B-9828-76F9B543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E8B2D-1CA9-6346-A315-6D2881F1B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671D-D35C-E24C-9E82-81EF900E5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FFB2-0134-4340-988F-98CBFBA2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5E0B6-01CD-B843-AD41-DE40631C3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51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0FE6-A4DC-7A47-AB27-552C27009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65351-1EBC-1C43-AE10-537FDD913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49B78-56FB-9742-BAA7-3B472A8C1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41B26-5F97-0A4A-A646-838E4CF37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6536A-548E-4D49-97BC-C5863A57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DBFCC-33A9-D24D-B633-D03BFC7F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4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ACF5-5BA1-D34C-96FD-967915AC2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D39A8-2657-6743-AC84-C908AD0EF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46CBA-DE18-864C-ACEC-AAFB0C988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8A6C7-DFA1-5E43-B653-3CA09878C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B2C742-F486-5D4A-BE9C-51BBDAF5B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AF7D4-97B9-E246-BAAF-6BF4C7E5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8835A-AE5C-EE4A-A4DD-92569726C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58C87-3FE6-4E45-B1DB-2BEBFEEA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0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503A-6F0E-1B4D-9B8A-EC6A81F20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A6944-D67C-2141-8F09-978AFC7A2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34B698-5274-3942-9F19-536BD2CD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FADB4-14B5-064A-8D46-0F8FEA66B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4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1A37B7-D80A-564F-8A6D-A55DD594E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1D032-EA53-2244-9223-23674D24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543B6-93AE-5D49-B182-A8DF38445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0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71A5-7C92-B54C-9249-07C0FE17A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59C3-59FE-7049-A484-2B5001048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78366-3CCD-5041-8D30-8354A9AD1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5AF85-EB9B-524B-AFB5-44BAF7A5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61202-B076-304D-AAF2-3C6F03D94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3271E-F4D6-E74B-A70C-E2417F6B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1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07D36-4A32-1E4F-B0DA-F67DFF12A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24C45-7532-1D4E-8E82-867ACB5FE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842DE-01B3-404D-A4A6-95DE894B8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24BF4-DE76-5E44-A384-9CC04024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C8695-A152-2C4A-B244-88478CEE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BF021-4188-574F-8ED7-F5853E37E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83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7D983C-7F3E-F44E-BCC8-913850EB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DBE46-5870-F44E-9452-5F06CACC6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B278A-6CD0-A54F-B783-5A2939F43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59CC2-EEB7-0440-98CF-879568C1118D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64EE1-CBD5-EC43-B3C7-59A908D86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31C86-A440-164A-89DB-3D52BB599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B9FFD66-F729-F743-AF29-2B850FC3AA2F}"/>
              </a:ext>
            </a:extLst>
          </p:cNvPr>
          <p:cNvGrpSpPr/>
          <p:nvPr/>
        </p:nvGrpSpPr>
        <p:grpSpPr>
          <a:xfrm>
            <a:off x="190634" y="718456"/>
            <a:ext cx="11138591" cy="5188336"/>
            <a:chOff x="190634" y="718456"/>
            <a:chExt cx="11138591" cy="51883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34" y="2014060"/>
              <a:ext cx="2905703" cy="2586446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B50E155-A077-FC42-9561-89ED7446273E}"/>
                </a:ext>
              </a:extLst>
            </p:cNvPr>
            <p:cNvGrpSpPr/>
            <p:nvPr/>
          </p:nvGrpSpPr>
          <p:grpSpPr>
            <a:xfrm>
              <a:off x="1643487" y="718456"/>
              <a:ext cx="9685738" cy="5188336"/>
              <a:chOff x="1643487" y="718456"/>
              <a:chExt cx="9685738" cy="518833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5816171" y="2662909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6023536" y="3005119"/>
                <a:ext cx="1244251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3583647" y="4600506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3561428" y="718456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3561427" y="832990"/>
                <a:ext cx="1614546" cy="1077218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machine</a:t>
                </a:r>
              </a:p>
              <a:p>
                <a:pPr algn="ctr"/>
                <a:r>
                  <a:rPr lang="en-US" sz="32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5301920" y="3909906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1643487" y="4600507"/>
                <a:ext cx="194016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  <a:endCxn id="12" idx="1"/>
              </p:cNvCxnSpPr>
              <p:nvPr/>
            </p:nvCxnSpPr>
            <p:spPr>
              <a:xfrm rot="5400000" flipH="1" flipV="1">
                <a:off x="2281227" y="733859"/>
                <a:ext cx="642461" cy="191794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stCxn id="12" idx="3"/>
                <a:endCxn id="7" idx="0"/>
              </p:cNvCxnSpPr>
              <p:nvPr/>
            </p:nvCxnSpPr>
            <p:spPr>
              <a:xfrm>
                <a:off x="5220411" y="1371599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4390921" y="2024742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42C7446-E3F4-714A-B32F-BE96009A820C}"/>
                  </a:ext>
                </a:extLst>
              </p:cNvPr>
              <p:cNvSpPr/>
              <p:nvPr/>
            </p:nvSpPr>
            <p:spPr>
              <a:xfrm>
                <a:off x="9089700" y="2662909"/>
                <a:ext cx="2239525" cy="1306286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F63EA3E9-8E65-5446-BC78-E7947783A434}"/>
                  </a:ext>
                </a:extLst>
              </p:cNvPr>
              <p:cNvCxnSpPr>
                <a:cxnSpLocks/>
                <a:stCxn id="7" idx="3"/>
                <a:endCxn id="28" idx="1"/>
              </p:cNvCxnSpPr>
              <p:nvPr/>
            </p:nvCxnSpPr>
            <p:spPr>
              <a:xfrm>
                <a:off x="7475154" y="3316052"/>
                <a:ext cx="161454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C6A974C-AC3A-3246-97DB-1ABC5C6CA6A8}"/>
                  </a:ext>
                </a:extLst>
              </p:cNvPr>
              <p:cNvSpPr txBox="1"/>
              <p:nvPr/>
            </p:nvSpPr>
            <p:spPr>
              <a:xfrm>
                <a:off x="9113232" y="3005118"/>
                <a:ext cx="2192460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applications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3755969" y="4715040"/>
                <a:ext cx="1269899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trial</a:t>
                </a:r>
              </a:p>
              <a:p>
                <a:pPr algn="ctr"/>
                <a:r>
                  <a:rPr lang="en-US" sz="32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2051095" y="5253649"/>
                <a:ext cx="107914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221943" y="868429"/>
                <a:ext cx="737446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4550526" y="2784122"/>
                <a:ext cx="79380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5433190" y="852667"/>
                <a:ext cx="1325619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posterior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2184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A354689-4E8F-874E-9FA4-5E5C151E6B26}"/>
              </a:ext>
            </a:extLst>
          </p:cNvPr>
          <p:cNvGrpSpPr/>
          <p:nvPr/>
        </p:nvGrpSpPr>
        <p:grpSpPr>
          <a:xfrm>
            <a:off x="190634" y="718456"/>
            <a:ext cx="11262237" cy="5188336"/>
            <a:chOff x="190634" y="718456"/>
            <a:chExt cx="11262237" cy="51883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B9FFD66-F729-F743-AF29-2B850FC3AA2F}"/>
                </a:ext>
              </a:extLst>
            </p:cNvPr>
            <p:cNvGrpSpPr/>
            <p:nvPr/>
          </p:nvGrpSpPr>
          <p:grpSpPr>
            <a:xfrm>
              <a:off x="190634" y="718456"/>
              <a:ext cx="11138591" cy="5188336"/>
              <a:chOff x="190634" y="718456"/>
              <a:chExt cx="11138591" cy="51883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0634" y="2014060"/>
                <a:ext cx="2905703" cy="2586446"/>
              </a:xfrm>
              <a:prstGeom prst="rect">
                <a:avLst/>
              </a:prstGeom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CB50E155-A077-FC42-9561-89ED7446273E}"/>
                  </a:ext>
                </a:extLst>
              </p:cNvPr>
              <p:cNvGrpSpPr/>
              <p:nvPr/>
            </p:nvGrpSpPr>
            <p:grpSpPr>
              <a:xfrm>
                <a:off x="1643487" y="718456"/>
                <a:ext cx="9685738" cy="5188336"/>
                <a:chOff x="1643487" y="718456"/>
                <a:chExt cx="9685738" cy="5188336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9FA485A-7730-9141-A54D-9EE6C783C0A8}"/>
                    </a:ext>
                  </a:extLst>
                </p:cNvPr>
                <p:cNvSpPr/>
                <p:nvPr/>
              </p:nvSpPr>
              <p:spPr>
                <a:xfrm>
                  <a:off x="5816171" y="2662909"/>
                  <a:ext cx="1658983" cy="1306286"/>
                </a:xfrm>
                <a:prstGeom prst="rect">
                  <a:avLst/>
                </a:prstGeom>
                <a:solidFill>
                  <a:srgbClr val="92D050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DEBB7D8-9E75-D444-BDF1-5B058F88FA7D}"/>
                    </a:ext>
                  </a:extLst>
                </p:cNvPr>
                <p:cNvSpPr txBox="1"/>
                <p:nvPr/>
              </p:nvSpPr>
              <p:spPr>
                <a:xfrm>
                  <a:off x="6023536" y="3005119"/>
                  <a:ext cx="1244251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model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3E4DA05D-AEFF-D545-AECF-3FEABDDCB349}"/>
                    </a:ext>
                  </a:extLst>
                </p:cNvPr>
                <p:cNvSpPr/>
                <p:nvPr/>
              </p:nvSpPr>
              <p:spPr>
                <a:xfrm>
                  <a:off x="3583647" y="4600506"/>
                  <a:ext cx="1658983" cy="130628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10B9FF25-8B11-2B4D-9C7B-9BC56C542A08}"/>
                    </a:ext>
                  </a:extLst>
                </p:cNvPr>
                <p:cNvSpPr/>
                <p:nvPr/>
              </p:nvSpPr>
              <p:spPr>
                <a:xfrm>
                  <a:off x="3561428" y="718456"/>
                  <a:ext cx="1658983" cy="1306286"/>
                </a:xfrm>
                <a:prstGeom prst="rect">
                  <a:avLst/>
                </a:prstGeom>
                <a:solidFill>
                  <a:schemeClr val="accent4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6EC0581-DAD4-3D41-AD8F-57A73B1A03F1}"/>
                    </a:ext>
                  </a:extLst>
                </p:cNvPr>
                <p:cNvSpPr txBox="1"/>
                <p:nvPr/>
              </p:nvSpPr>
              <p:spPr>
                <a:xfrm>
                  <a:off x="3561427" y="832990"/>
                  <a:ext cx="1614546" cy="107721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machine</a:t>
                  </a:r>
                </a:p>
                <a:p>
                  <a:pPr algn="ctr"/>
                  <a:r>
                    <a:rPr lang="en-US" sz="3200" dirty="0"/>
                    <a:t>learning</a:t>
                  </a:r>
                </a:p>
              </p:txBody>
            </p:sp>
            <p:cxnSp>
              <p:nvCxnSpPr>
                <p:cNvPr id="15" name="Elbow Connector 14">
                  <a:extLst>
                    <a:ext uri="{FF2B5EF4-FFF2-40B4-BE49-F238E27FC236}">
                      <a16:creationId xmlns:a16="http://schemas.microsoft.com/office/drawing/2014/main" id="{754B1A92-DC38-1842-8809-19115F51574D}"/>
                    </a:ext>
                  </a:extLst>
                </p:cNvPr>
                <p:cNvCxnSpPr>
                  <a:cxnSpLocks/>
                  <a:stCxn id="7" idx="2"/>
                  <a:endCxn id="10" idx="3"/>
                </p:cNvCxnSpPr>
                <p:nvPr/>
              </p:nvCxnSpPr>
              <p:spPr>
                <a:xfrm rot="5400000">
                  <a:off x="5301920" y="3909906"/>
                  <a:ext cx="1284454" cy="140303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Elbow Connector 20">
                  <a:extLst>
                    <a:ext uri="{FF2B5EF4-FFF2-40B4-BE49-F238E27FC236}">
                      <a16:creationId xmlns:a16="http://schemas.microsoft.com/office/drawing/2014/main" id="{E967D4D0-5B51-B14B-A7F0-C51ECFF73FF0}"/>
                    </a:ext>
                  </a:extLst>
                </p:cNvPr>
                <p:cNvCxnSpPr>
                  <a:cxnSpLocks/>
                  <a:stCxn id="10" idx="1"/>
                  <a:endCxn id="5" idx="2"/>
                </p:cNvCxnSpPr>
                <p:nvPr/>
              </p:nvCxnSpPr>
              <p:spPr>
                <a:xfrm rot="10800000">
                  <a:off x="1643487" y="4600507"/>
                  <a:ext cx="1940161" cy="65314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Elbow Connector 22">
                  <a:extLst>
                    <a:ext uri="{FF2B5EF4-FFF2-40B4-BE49-F238E27FC236}">
                      <a16:creationId xmlns:a16="http://schemas.microsoft.com/office/drawing/2014/main" id="{61DFB4C5-98C8-B341-9FE8-D04B506327DB}"/>
                    </a:ext>
                  </a:extLst>
                </p:cNvPr>
                <p:cNvCxnSpPr>
                  <a:cxnSpLocks/>
                  <a:stCxn id="5" idx="0"/>
                  <a:endCxn id="12" idx="1"/>
                </p:cNvCxnSpPr>
                <p:nvPr/>
              </p:nvCxnSpPr>
              <p:spPr>
                <a:xfrm rot="5400000" flipH="1" flipV="1">
                  <a:off x="2281227" y="733859"/>
                  <a:ext cx="642461" cy="1917942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>
                  <a:extLst>
                    <a:ext uri="{FF2B5EF4-FFF2-40B4-BE49-F238E27FC236}">
                      <a16:creationId xmlns:a16="http://schemas.microsoft.com/office/drawing/2014/main" id="{39C54533-D1E3-8946-9D63-5CAE5BDBE3CD}"/>
                    </a:ext>
                  </a:extLst>
                </p:cNvPr>
                <p:cNvCxnSpPr>
                  <a:stCxn id="12" idx="3"/>
                  <a:endCxn id="7" idx="0"/>
                </p:cNvCxnSpPr>
                <p:nvPr/>
              </p:nvCxnSpPr>
              <p:spPr>
                <a:xfrm>
                  <a:off x="5220411" y="1371599"/>
                  <a:ext cx="1425252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>
                  <a:extLst>
                    <a:ext uri="{FF2B5EF4-FFF2-40B4-BE49-F238E27FC236}">
                      <a16:creationId xmlns:a16="http://schemas.microsoft.com/office/drawing/2014/main" id="{B5D2E432-A51A-7D4E-A640-E9E022DA2449}"/>
                    </a:ext>
                  </a:extLst>
                </p:cNvPr>
                <p:cNvCxnSpPr>
                  <a:stCxn id="7" idx="1"/>
                  <a:endCxn id="12" idx="2"/>
                </p:cNvCxnSpPr>
                <p:nvPr/>
              </p:nvCxnSpPr>
              <p:spPr>
                <a:xfrm rot="10800000">
                  <a:off x="4390921" y="2024742"/>
                  <a:ext cx="1425251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742C7446-E3F4-714A-B32F-BE96009A820C}"/>
                    </a:ext>
                  </a:extLst>
                </p:cNvPr>
                <p:cNvSpPr/>
                <p:nvPr/>
              </p:nvSpPr>
              <p:spPr>
                <a:xfrm>
                  <a:off x="9089700" y="2662909"/>
                  <a:ext cx="2239525" cy="1306286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63EA3E9-8E65-5446-BC78-E7947783A434}"/>
                    </a:ext>
                  </a:extLst>
                </p:cNvPr>
                <p:cNvCxnSpPr>
                  <a:cxnSpLocks/>
                  <a:stCxn id="7" idx="3"/>
                  <a:endCxn id="28" idx="1"/>
                </p:cNvCxnSpPr>
                <p:nvPr/>
              </p:nvCxnSpPr>
              <p:spPr>
                <a:xfrm>
                  <a:off x="7475154" y="3316052"/>
                  <a:ext cx="161454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C6A974C-AC3A-3246-97DB-1ABC5C6CA6A8}"/>
                    </a:ext>
                  </a:extLst>
                </p:cNvPr>
                <p:cNvSpPr txBox="1"/>
                <p:nvPr/>
              </p:nvSpPr>
              <p:spPr>
                <a:xfrm>
                  <a:off x="9113232" y="3005118"/>
                  <a:ext cx="2192460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applications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4118223-248E-D748-A421-1EAE7D8F59DE}"/>
                    </a:ext>
                  </a:extLst>
                </p:cNvPr>
                <p:cNvSpPr txBox="1"/>
                <p:nvPr/>
              </p:nvSpPr>
              <p:spPr>
                <a:xfrm>
                  <a:off x="3755969" y="4715040"/>
                  <a:ext cx="1269899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trial</a:t>
                  </a:r>
                </a:p>
                <a:p>
                  <a:pPr algn="ctr"/>
                  <a:r>
                    <a:rPr lang="en-US" sz="3200" dirty="0"/>
                    <a:t>design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4C5BAC1-EB3A-874C-A642-4B1ED7D8FCBD}"/>
                    </a:ext>
                  </a:extLst>
                </p:cNvPr>
                <p:cNvSpPr txBox="1"/>
                <p:nvPr/>
              </p:nvSpPr>
              <p:spPr>
                <a:xfrm>
                  <a:off x="2051095" y="5253649"/>
                  <a:ext cx="1079142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actions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A60779D-1C17-164A-8E3D-FB6B482A5932}"/>
                    </a:ext>
                  </a:extLst>
                </p:cNvPr>
                <p:cNvSpPr txBox="1"/>
                <p:nvPr/>
              </p:nvSpPr>
              <p:spPr>
                <a:xfrm>
                  <a:off x="2221943" y="868429"/>
                  <a:ext cx="737446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data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61626C8-8753-B946-80B9-75D9E92423CF}"/>
                    </a:ext>
                  </a:extLst>
                </p:cNvPr>
                <p:cNvSpPr txBox="1"/>
                <p:nvPr/>
              </p:nvSpPr>
              <p:spPr>
                <a:xfrm>
                  <a:off x="4550526" y="2784122"/>
                  <a:ext cx="793807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prior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ED4EA21-911A-3643-B1D0-D5C0437A472E}"/>
                    </a:ext>
                  </a:extLst>
                </p:cNvPr>
                <p:cNvSpPr txBox="1"/>
                <p:nvPr/>
              </p:nvSpPr>
              <p:spPr>
                <a:xfrm>
                  <a:off x="6690101" y="1171544"/>
                  <a:ext cx="1325619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posterior</a:t>
                  </a:r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/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724" r="-3017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/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9259" r="-14815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/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5000" b="-2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/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  <m:sup/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blipFill>
                  <a:blip r:embed="rId6"/>
                  <a:stretch>
                    <a:fillRect l="-1365" t="-149296" r="-2389" b="-2042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64913A-48D0-9E42-BE40-249FDAB0C966}"/>
                </a:ext>
              </a:extLst>
            </p:cNvPr>
            <p:cNvSpPr txBox="1"/>
            <p:nvPr/>
          </p:nvSpPr>
          <p:spPr>
            <a:xfrm>
              <a:off x="7506574" y="4680736"/>
              <a:ext cx="160665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(for prediction)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4846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0A44C27-0404-324E-8839-70100A731CF3}"/>
              </a:ext>
            </a:extLst>
          </p:cNvPr>
          <p:cNvGrpSpPr/>
          <p:nvPr/>
        </p:nvGrpSpPr>
        <p:grpSpPr>
          <a:xfrm>
            <a:off x="190634" y="718456"/>
            <a:ext cx="11391766" cy="6016528"/>
            <a:chOff x="190634" y="718456"/>
            <a:chExt cx="11391766" cy="601652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B9FFD66-F729-F743-AF29-2B850FC3AA2F}"/>
                </a:ext>
              </a:extLst>
            </p:cNvPr>
            <p:cNvGrpSpPr/>
            <p:nvPr/>
          </p:nvGrpSpPr>
          <p:grpSpPr>
            <a:xfrm>
              <a:off x="190634" y="718456"/>
              <a:ext cx="11138591" cy="5188336"/>
              <a:chOff x="190634" y="718456"/>
              <a:chExt cx="11138591" cy="51883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0634" y="2014060"/>
                <a:ext cx="2905703" cy="2586446"/>
              </a:xfrm>
              <a:prstGeom prst="rect">
                <a:avLst/>
              </a:prstGeom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CB50E155-A077-FC42-9561-89ED7446273E}"/>
                  </a:ext>
                </a:extLst>
              </p:cNvPr>
              <p:cNvGrpSpPr/>
              <p:nvPr/>
            </p:nvGrpSpPr>
            <p:grpSpPr>
              <a:xfrm>
                <a:off x="1643487" y="718456"/>
                <a:ext cx="9685738" cy="5188336"/>
                <a:chOff x="1643487" y="718456"/>
                <a:chExt cx="9685738" cy="5188336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9FA485A-7730-9141-A54D-9EE6C783C0A8}"/>
                    </a:ext>
                  </a:extLst>
                </p:cNvPr>
                <p:cNvSpPr/>
                <p:nvPr/>
              </p:nvSpPr>
              <p:spPr>
                <a:xfrm>
                  <a:off x="5816171" y="2662909"/>
                  <a:ext cx="1658983" cy="1306286"/>
                </a:xfrm>
                <a:prstGeom prst="rect">
                  <a:avLst/>
                </a:prstGeom>
                <a:solidFill>
                  <a:srgbClr val="92D050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DEBB7D8-9E75-D444-BDF1-5B058F88FA7D}"/>
                    </a:ext>
                  </a:extLst>
                </p:cNvPr>
                <p:cNvSpPr txBox="1"/>
                <p:nvPr/>
              </p:nvSpPr>
              <p:spPr>
                <a:xfrm>
                  <a:off x="6023536" y="3005119"/>
                  <a:ext cx="1244251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model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3E4DA05D-AEFF-D545-AECF-3FEABDDCB349}"/>
                    </a:ext>
                  </a:extLst>
                </p:cNvPr>
                <p:cNvSpPr/>
                <p:nvPr/>
              </p:nvSpPr>
              <p:spPr>
                <a:xfrm>
                  <a:off x="3583647" y="4600506"/>
                  <a:ext cx="1658983" cy="130628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10B9FF25-8B11-2B4D-9C7B-9BC56C542A08}"/>
                    </a:ext>
                  </a:extLst>
                </p:cNvPr>
                <p:cNvSpPr/>
                <p:nvPr/>
              </p:nvSpPr>
              <p:spPr>
                <a:xfrm>
                  <a:off x="3561428" y="718456"/>
                  <a:ext cx="1658983" cy="1306286"/>
                </a:xfrm>
                <a:prstGeom prst="rect">
                  <a:avLst/>
                </a:prstGeom>
                <a:solidFill>
                  <a:schemeClr val="accent4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6EC0581-DAD4-3D41-AD8F-57A73B1A03F1}"/>
                    </a:ext>
                  </a:extLst>
                </p:cNvPr>
                <p:cNvSpPr txBox="1"/>
                <p:nvPr/>
              </p:nvSpPr>
              <p:spPr>
                <a:xfrm>
                  <a:off x="3561427" y="832990"/>
                  <a:ext cx="1614546" cy="1077218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machine</a:t>
                  </a:r>
                </a:p>
                <a:p>
                  <a:pPr algn="ctr"/>
                  <a:r>
                    <a:rPr lang="en-US" sz="3200" dirty="0"/>
                    <a:t>learning</a:t>
                  </a:r>
                </a:p>
              </p:txBody>
            </p:sp>
            <p:cxnSp>
              <p:nvCxnSpPr>
                <p:cNvPr id="15" name="Elbow Connector 14">
                  <a:extLst>
                    <a:ext uri="{FF2B5EF4-FFF2-40B4-BE49-F238E27FC236}">
                      <a16:creationId xmlns:a16="http://schemas.microsoft.com/office/drawing/2014/main" id="{754B1A92-DC38-1842-8809-19115F51574D}"/>
                    </a:ext>
                  </a:extLst>
                </p:cNvPr>
                <p:cNvCxnSpPr>
                  <a:cxnSpLocks/>
                  <a:stCxn id="7" idx="2"/>
                  <a:endCxn id="10" idx="3"/>
                </p:cNvCxnSpPr>
                <p:nvPr/>
              </p:nvCxnSpPr>
              <p:spPr>
                <a:xfrm rot="5400000">
                  <a:off x="5301920" y="3909906"/>
                  <a:ext cx="1284454" cy="140303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Elbow Connector 20">
                  <a:extLst>
                    <a:ext uri="{FF2B5EF4-FFF2-40B4-BE49-F238E27FC236}">
                      <a16:creationId xmlns:a16="http://schemas.microsoft.com/office/drawing/2014/main" id="{E967D4D0-5B51-B14B-A7F0-C51ECFF73FF0}"/>
                    </a:ext>
                  </a:extLst>
                </p:cNvPr>
                <p:cNvCxnSpPr>
                  <a:cxnSpLocks/>
                  <a:stCxn id="10" idx="1"/>
                  <a:endCxn id="5" idx="2"/>
                </p:cNvCxnSpPr>
                <p:nvPr/>
              </p:nvCxnSpPr>
              <p:spPr>
                <a:xfrm rot="10800000">
                  <a:off x="1643487" y="4600507"/>
                  <a:ext cx="1940161" cy="65314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Elbow Connector 22">
                  <a:extLst>
                    <a:ext uri="{FF2B5EF4-FFF2-40B4-BE49-F238E27FC236}">
                      <a16:creationId xmlns:a16="http://schemas.microsoft.com/office/drawing/2014/main" id="{61DFB4C5-98C8-B341-9FE8-D04B506327DB}"/>
                    </a:ext>
                  </a:extLst>
                </p:cNvPr>
                <p:cNvCxnSpPr>
                  <a:cxnSpLocks/>
                  <a:stCxn id="5" idx="0"/>
                  <a:endCxn id="12" idx="1"/>
                </p:cNvCxnSpPr>
                <p:nvPr/>
              </p:nvCxnSpPr>
              <p:spPr>
                <a:xfrm rot="5400000" flipH="1" flipV="1">
                  <a:off x="2281227" y="733859"/>
                  <a:ext cx="642461" cy="1917942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>
                  <a:extLst>
                    <a:ext uri="{FF2B5EF4-FFF2-40B4-BE49-F238E27FC236}">
                      <a16:creationId xmlns:a16="http://schemas.microsoft.com/office/drawing/2014/main" id="{39C54533-D1E3-8946-9D63-5CAE5BDBE3CD}"/>
                    </a:ext>
                  </a:extLst>
                </p:cNvPr>
                <p:cNvCxnSpPr>
                  <a:stCxn id="12" idx="3"/>
                  <a:endCxn id="7" idx="0"/>
                </p:cNvCxnSpPr>
                <p:nvPr/>
              </p:nvCxnSpPr>
              <p:spPr>
                <a:xfrm>
                  <a:off x="5220411" y="1371599"/>
                  <a:ext cx="1425252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>
                  <a:extLst>
                    <a:ext uri="{FF2B5EF4-FFF2-40B4-BE49-F238E27FC236}">
                      <a16:creationId xmlns:a16="http://schemas.microsoft.com/office/drawing/2014/main" id="{B5D2E432-A51A-7D4E-A640-E9E022DA2449}"/>
                    </a:ext>
                  </a:extLst>
                </p:cNvPr>
                <p:cNvCxnSpPr>
                  <a:stCxn id="7" idx="1"/>
                  <a:endCxn id="12" idx="2"/>
                </p:cNvCxnSpPr>
                <p:nvPr/>
              </p:nvCxnSpPr>
              <p:spPr>
                <a:xfrm rot="10800000">
                  <a:off x="4390921" y="2024742"/>
                  <a:ext cx="1425251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742C7446-E3F4-714A-B32F-BE96009A820C}"/>
                    </a:ext>
                  </a:extLst>
                </p:cNvPr>
                <p:cNvSpPr/>
                <p:nvPr/>
              </p:nvSpPr>
              <p:spPr>
                <a:xfrm>
                  <a:off x="9089700" y="2662909"/>
                  <a:ext cx="2239525" cy="1306286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63EA3E9-8E65-5446-BC78-E7947783A434}"/>
                    </a:ext>
                  </a:extLst>
                </p:cNvPr>
                <p:cNvCxnSpPr>
                  <a:cxnSpLocks/>
                  <a:stCxn id="7" idx="3"/>
                  <a:endCxn id="28" idx="1"/>
                </p:cNvCxnSpPr>
                <p:nvPr/>
              </p:nvCxnSpPr>
              <p:spPr>
                <a:xfrm>
                  <a:off x="7475154" y="3316052"/>
                  <a:ext cx="161454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C6A974C-AC3A-3246-97DB-1ABC5C6CA6A8}"/>
                    </a:ext>
                  </a:extLst>
                </p:cNvPr>
                <p:cNvSpPr txBox="1"/>
                <p:nvPr/>
              </p:nvSpPr>
              <p:spPr>
                <a:xfrm>
                  <a:off x="9113232" y="3005118"/>
                  <a:ext cx="2192460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applications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4118223-248E-D748-A421-1EAE7D8F59DE}"/>
                    </a:ext>
                  </a:extLst>
                </p:cNvPr>
                <p:cNvSpPr txBox="1"/>
                <p:nvPr/>
              </p:nvSpPr>
              <p:spPr>
                <a:xfrm>
                  <a:off x="3755969" y="4715040"/>
                  <a:ext cx="1269899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trial</a:t>
                  </a:r>
                </a:p>
                <a:p>
                  <a:pPr algn="ctr"/>
                  <a:r>
                    <a:rPr lang="en-US" sz="3200" dirty="0"/>
                    <a:t>design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4C5BAC1-EB3A-874C-A642-4B1ED7D8FCBD}"/>
                    </a:ext>
                  </a:extLst>
                </p:cNvPr>
                <p:cNvSpPr txBox="1"/>
                <p:nvPr/>
              </p:nvSpPr>
              <p:spPr>
                <a:xfrm>
                  <a:off x="2051095" y="5253649"/>
                  <a:ext cx="1079142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actions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A60779D-1C17-164A-8E3D-FB6B482A5932}"/>
                    </a:ext>
                  </a:extLst>
                </p:cNvPr>
                <p:cNvSpPr txBox="1"/>
                <p:nvPr/>
              </p:nvSpPr>
              <p:spPr>
                <a:xfrm>
                  <a:off x="2221943" y="868429"/>
                  <a:ext cx="737446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data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61626C8-8753-B946-80B9-75D9E92423CF}"/>
                    </a:ext>
                  </a:extLst>
                </p:cNvPr>
                <p:cNvSpPr txBox="1"/>
                <p:nvPr/>
              </p:nvSpPr>
              <p:spPr>
                <a:xfrm>
                  <a:off x="4550526" y="2784122"/>
                  <a:ext cx="793807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prior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ED4EA21-911A-3643-B1D0-D5C0437A472E}"/>
                    </a:ext>
                  </a:extLst>
                </p:cNvPr>
                <p:cNvSpPr txBox="1"/>
                <p:nvPr/>
              </p:nvSpPr>
              <p:spPr>
                <a:xfrm>
                  <a:off x="5433190" y="852667"/>
                  <a:ext cx="1325619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posterior</a:t>
                  </a:r>
                </a:p>
              </p:txBody>
            </p:sp>
          </p:grpSp>
        </p:grpSp>
        <p:sp>
          <p:nvSpPr>
            <p:cNvPr id="4" name="Left Brace 3">
              <a:extLst>
                <a:ext uri="{FF2B5EF4-FFF2-40B4-BE49-F238E27FC236}">
                  <a16:creationId xmlns:a16="http://schemas.microsoft.com/office/drawing/2014/main" id="{6575E726-8F73-7B4E-A853-756CD0C29394}"/>
                </a:ext>
              </a:extLst>
            </p:cNvPr>
            <p:cNvSpPr/>
            <p:nvPr/>
          </p:nvSpPr>
          <p:spPr>
            <a:xfrm rot="16200000">
              <a:off x="3988359" y="2822906"/>
              <a:ext cx="344158" cy="6629436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BBE9D6C-D9CF-794C-91FF-2951A3F6A851}"/>
                </a:ext>
              </a:extLst>
            </p:cNvPr>
            <p:cNvSpPr txBox="1"/>
            <p:nvPr/>
          </p:nvSpPr>
          <p:spPr>
            <a:xfrm>
              <a:off x="2732707" y="6273319"/>
              <a:ext cx="285546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scientific inquiry loop</a:t>
              </a: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EAA427C9-C08C-764B-A010-47F0C3497F7C}"/>
                </a:ext>
              </a:extLst>
            </p:cNvPr>
            <p:cNvSpPr/>
            <p:nvPr/>
          </p:nvSpPr>
          <p:spPr>
            <a:xfrm rot="16200000">
              <a:off x="8467141" y="2732779"/>
              <a:ext cx="344158" cy="5886360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F916FC-16DE-304D-B26E-50F38CAB88BD}"/>
                </a:ext>
              </a:extLst>
            </p:cNvPr>
            <p:cNvSpPr txBox="1"/>
            <p:nvPr/>
          </p:nvSpPr>
          <p:spPr>
            <a:xfrm>
              <a:off x="7804696" y="5815150"/>
              <a:ext cx="166904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engineering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800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D3043B6-65D1-2442-9DAB-DDBBCCAA33EA}"/>
              </a:ext>
            </a:extLst>
          </p:cNvPr>
          <p:cNvGrpSpPr/>
          <p:nvPr/>
        </p:nvGrpSpPr>
        <p:grpSpPr>
          <a:xfrm>
            <a:off x="1065844" y="274320"/>
            <a:ext cx="8143470" cy="5956663"/>
            <a:chOff x="1065844" y="274320"/>
            <a:chExt cx="8143470" cy="595666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AF49B58-C3C6-0E4D-86F6-B91F5C66B689}"/>
                </a:ext>
              </a:extLst>
            </p:cNvPr>
            <p:cNvSpPr/>
            <p:nvPr/>
          </p:nvSpPr>
          <p:spPr>
            <a:xfrm>
              <a:off x="4885509" y="274320"/>
              <a:ext cx="4323805" cy="5956663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5844" y="2066312"/>
              <a:ext cx="2905703" cy="25864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9FA485A-7730-9141-A54D-9EE6C783C0A8}"/>
                </a:ext>
              </a:extLst>
            </p:cNvPr>
            <p:cNvSpPr/>
            <p:nvPr/>
          </p:nvSpPr>
          <p:spPr>
            <a:xfrm>
              <a:off x="7370651" y="2715161"/>
              <a:ext cx="1658983" cy="1306286"/>
            </a:xfrm>
            <a:prstGeom prst="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EBB7D8-9E75-D444-BDF1-5B058F88FA7D}"/>
                </a:ext>
              </a:extLst>
            </p:cNvPr>
            <p:cNvSpPr txBox="1"/>
            <p:nvPr/>
          </p:nvSpPr>
          <p:spPr>
            <a:xfrm>
              <a:off x="7578016" y="3057371"/>
              <a:ext cx="1244251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model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4DA05D-AEFF-D545-AECF-3FEABDDCB349}"/>
                </a:ext>
              </a:extLst>
            </p:cNvPr>
            <p:cNvSpPr/>
            <p:nvPr/>
          </p:nvSpPr>
          <p:spPr>
            <a:xfrm>
              <a:off x="5138127" y="4652758"/>
              <a:ext cx="1658983" cy="13062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9FF25-8B11-2B4D-9C7B-9BC56C542A08}"/>
                </a:ext>
              </a:extLst>
            </p:cNvPr>
            <p:cNvSpPr/>
            <p:nvPr/>
          </p:nvSpPr>
          <p:spPr>
            <a:xfrm>
              <a:off x="5115908" y="770708"/>
              <a:ext cx="1658983" cy="1306286"/>
            </a:xfrm>
            <a:prstGeom prst="rect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EC0581-DAD4-3D41-AD8F-57A73B1A03F1}"/>
                </a:ext>
              </a:extLst>
            </p:cNvPr>
            <p:cNvSpPr txBox="1"/>
            <p:nvPr/>
          </p:nvSpPr>
          <p:spPr>
            <a:xfrm>
              <a:off x="5115907" y="885242"/>
              <a:ext cx="1614546" cy="107721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machine</a:t>
              </a:r>
            </a:p>
            <a:p>
              <a:pPr algn="ctr"/>
              <a:r>
                <a:rPr lang="en-US" sz="3200" dirty="0"/>
                <a:t>learning</a:t>
              </a:r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754B1A92-DC38-1842-8809-19115F51574D}"/>
                </a:ext>
              </a:extLst>
            </p:cNvPr>
            <p:cNvCxnSpPr>
              <a:cxnSpLocks/>
              <a:stCxn id="7" idx="2"/>
              <a:endCxn id="10" idx="3"/>
            </p:cNvCxnSpPr>
            <p:nvPr/>
          </p:nvCxnSpPr>
          <p:spPr>
            <a:xfrm rot="5400000">
              <a:off x="6856400" y="3962158"/>
              <a:ext cx="1284454" cy="1403033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E967D4D0-5B51-B14B-A7F0-C51ECFF73FF0}"/>
                </a:ext>
              </a:extLst>
            </p:cNvPr>
            <p:cNvCxnSpPr>
              <a:cxnSpLocks/>
              <a:stCxn id="10" idx="1"/>
              <a:endCxn id="5" idx="2"/>
            </p:cNvCxnSpPr>
            <p:nvPr/>
          </p:nvCxnSpPr>
          <p:spPr>
            <a:xfrm rot="10800000">
              <a:off x="2518697" y="4652759"/>
              <a:ext cx="2619431" cy="65314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61DFB4C5-98C8-B341-9FE8-D04B506327DB}"/>
                </a:ext>
              </a:extLst>
            </p:cNvPr>
            <p:cNvCxnSpPr>
              <a:cxnSpLocks/>
              <a:stCxn id="5" idx="0"/>
              <a:endCxn id="13" idx="1"/>
            </p:cNvCxnSpPr>
            <p:nvPr/>
          </p:nvCxnSpPr>
          <p:spPr>
            <a:xfrm rot="5400000" flipH="1" flipV="1">
              <a:off x="3496071" y="446477"/>
              <a:ext cx="642461" cy="2597211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39C54533-D1E3-8946-9D63-5CAE5BDBE3CD}"/>
                </a:ext>
              </a:extLst>
            </p:cNvPr>
            <p:cNvCxnSpPr>
              <a:cxnSpLocks/>
              <a:stCxn id="12" idx="3"/>
              <a:endCxn id="7" idx="0"/>
            </p:cNvCxnSpPr>
            <p:nvPr/>
          </p:nvCxnSpPr>
          <p:spPr>
            <a:xfrm>
              <a:off x="6774891" y="1423851"/>
              <a:ext cx="1425252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B5D2E432-A51A-7D4E-A640-E9E022DA2449}"/>
                </a:ext>
              </a:extLst>
            </p:cNvPr>
            <p:cNvCxnSpPr>
              <a:stCxn id="7" idx="1"/>
              <a:endCxn id="12" idx="2"/>
            </p:cNvCxnSpPr>
            <p:nvPr/>
          </p:nvCxnSpPr>
          <p:spPr>
            <a:xfrm rot="10800000">
              <a:off x="5945401" y="2076994"/>
              <a:ext cx="1425251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118223-248E-D748-A421-1EAE7D8F59DE}"/>
                </a:ext>
              </a:extLst>
            </p:cNvPr>
            <p:cNvSpPr txBox="1"/>
            <p:nvPr/>
          </p:nvSpPr>
          <p:spPr>
            <a:xfrm>
              <a:off x="5310449" y="4767292"/>
              <a:ext cx="126989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trial</a:t>
              </a:r>
            </a:p>
            <a:p>
              <a:pPr algn="ctr"/>
              <a:r>
                <a:rPr lang="en-US" sz="3200" dirty="0"/>
                <a:t>design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C5BAC1-EB3A-874C-A642-4B1ED7D8FCBD}"/>
                </a:ext>
              </a:extLst>
            </p:cNvPr>
            <p:cNvSpPr txBox="1"/>
            <p:nvPr/>
          </p:nvSpPr>
          <p:spPr>
            <a:xfrm>
              <a:off x="3605575" y="5305901"/>
              <a:ext cx="107914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actions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60779D-1C17-164A-8E3D-FB6B482A5932}"/>
                </a:ext>
              </a:extLst>
            </p:cNvPr>
            <p:cNvSpPr txBox="1"/>
            <p:nvPr/>
          </p:nvSpPr>
          <p:spPr>
            <a:xfrm>
              <a:off x="3776423" y="920681"/>
              <a:ext cx="737446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1626C8-8753-B946-80B9-75D9E92423CF}"/>
                </a:ext>
              </a:extLst>
            </p:cNvPr>
            <p:cNvSpPr txBox="1"/>
            <p:nvPr/>
          </p:nvSpPr>
          <p:spPr>
            <a:xfrm>
              <a:off x="6105006" y="2836374"/>
              <a:ext cx="79380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prior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D4EA21-911A-3643-B1D0-D5C0437A472E}"/>
                </a:ext>
              </a:extLst>
            </p:cNvPr>
            <p:cNvSpPr txBox="1"/>
            <p:nvPr/>
          </p:nvSpPr>
          <p:spPr>
            <a:xfrm>
              <a:off x="6987670" y="904919"/>
              <a:ext cx="1325619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posterior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2C54589-9269-3746-B6A4-053FC2FC15DD}"/>
              </a:ext>
            </a:extLst>
          </p:cNvPr>
          <p:cNvSpPr txBox="1"/>
          <p:nvPr/>
        </p:nvSpPr>
        <p:spPr>
          <a:xfrm>
            <a:off x="6372165" y="6204857"/>
            <a:ext cx="1126462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1531576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D8AC5BA-D97A-8C40-AF32-583E791CBB77}"/>
              </a:ext>
            </a:extLst>
          </p:cNvPr>
          <p:cNvGrpSpPr/>
          <p:nvPr/>
        </p:nvGrpSpPr>
        <p:grpSpPr>
          <a:xfrm>
            <a:off x="1065844" y="300445"/>
            <a:ext cx="8143470" cy="6489187"/>
            <a:chOff x="1065844" y="300445"/>
            <a:chExt cx="8143470" cy="648918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AF49B58-C3C6-0E4D-86F6-B91F5C66B689}"/>
                </a:ext>
              </a:extLst>
            </p:cNvPr>
            <p:cNvSpPr/>
            <p:nvPr/>
          </p:nvSpPr>
          <p:spPr>
            <a:xfrm>
              <a:off x="4885509" y="300445"/>
              <a:ext cx="4323805" cy="5781505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5844" y="2066312"/>
              <a:ext cx="2905703" cy="25864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9FA485A-7730-9141-A54D-9EE6C783C0A8}"/>
                </a:ext>
              </a:extLst>
            </p:cNvPr>
            <p:cNvSpPr/>
            <p:nvPr/>
          </p:nvSpPr>
          <p:spPr>
            <a:xfrm>
              <a:off x="7370651" y="2715161"/>
              <a:ext cx="1658983" cy="1306286"/>
            </a:xfrm>
            <a:prstGeom prst="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EBB7D8-9E75-D444-BDF1-5B058F88FA7D}"/>
                </a:ext>
              </a:extLst>
            </p:cNvPr>
            <p:cNvSpPr txBox="1"/>
            <p:nvPr/>
          </p:nvSpPr>
          <p:spPr>
            <a:xfrm>
              <a:off x="7578016" y="3057371"/>
              <a:ext cx="1244251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model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4DA05D-AEFF-D545-AECF-3FEABDDCB349}"/>
                </a:ext>
              </a:extLst>
            </p:cNvPr>
            <p:cNvSpPr/>
            <p:nvPr/>
          </p:nvSpPr>
          <p:spPr>
            <a:xfrm>
              <a:off x="5138127" y="4652758"/>
              <a:ext cx="1658983" cy="13062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9FF25-8B11-2B4D-9C7B-9BC56C542A08}"/>
                </a:ext>
              </a:extLst>
            </p:cNvPr>
            <p:cNvSpPr/>
            <p:nvPr/>
          </p:nvSpPr>
          <p:spPr>
            <a:xfrm>
              <a:off x="5115908" y="770708"/>
              <a:ext cx="1658983" cy="1306286"/>
            </a:xfrm>
            <a:prstGeom prst="rect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EC0581-DAD4-3D41-AD8F-57A73B1A03F1}"/>
                </a:ext>
              </a:extLst>
            </p:cNvPr>
            <p:cNvSpPr txBox="1"/>
            <p:nvPr/>
          </p:nvSpPr>
          <p:spPr>
            <a:xfrm>
              <a:off x="5115907" y="885242"/>
              <a:ext cx="1614546" cy="1077218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machine</a:t>
              </a:r>
            </a:p>
            <a:p>
              <a:pPr algn="ctr"/>
              <a:r>
                <a:rPr lang="en-US" sz="3200" dirty="0"/>
                <a:t>learning</a:t>
              </a:r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754B1A92-DC38-1842-8809-19115F51574D}"/>
                </a:ext>
              </a:extLst>
            </p:cNvPr>
            <p:cNvCxnSpPr>
              <a:cxnSpLocks/>
              <a:stCxn id="7" idx="2"/>
              <a:endCxn id="10" idx="3"/>
            </p:cNvCxnSpPr>
            <p:nvPr/>
          </p:nvCxnSpPr>
          <p:spPr>
            <a:xfrm rot="5400000">
              <a:off x="6856400" y="3962158"/>
              <a:ext cx="1284454" cy="1403033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E967D4D0-5B51-B14B-A7F0-C51ECFF73FF0}"/>
                </a:ext>
              </a:extLst>
            </p:cNvPr>
            <p:cNvCxnSpPr>
              <a:cxnSpLocks/>
              <a:stCxn id="10" idx="1"/>
              <a:endCxn id="5" idx="2"/>
            </p:cNvCxnSpPr>
            <p:nvPr/>
          </p:nvCxnSpPr>
          <p:spPr>
            <a:xfrm rot="10800000">
              <a:off x="2518697" y="4652759"/>
              <a:ext cx="2619431" cy="65314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61DFB4C5-98C8-B341-9FE8-D04B506327DB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rot="5400000" flipH="1" flipV="1">
              <a:off x="3224117" y="404921"/>
              <a:ext cx="955970" cy="236681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39C54533-D1E3-8946-9D63-5CAE5BDBE3CD}"/>
                </a:ext>
              </a:extLst>
            </p:cNvPr>
            <p:cNvCxnSpPr>
              <a:cxnSpLocks/>
              <a:stCxn id="12" idx="3"/>
              <a:endCxn id="7" idx="0"/>
            </p:cNvCxnSpPr>
            <p:nvPr/>
          </p:nvCxnSpPr>
          <p:spPr>
            <a:xfrm>
              <a:off x="6774891" y="1423851"/>
              <a:ext cx="1425252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B5D2E432-A51A-7D4E-A640-E9E022DA2449}"/>
                </a:ext>
              </a:extLst>
            </p:cNvPr>
            <p:cNvCxnSpPr>
              <a:stCxn id="7" idx="1"/>
              <a:endCxn id="12" idx="2"/>
            </p:cNvCxnSpPr>
            <p:nvPr/>
          </p:nvCxnSpPr>
          <p:spPr>
            <a:xfrm rot="10800000">
              <a:off x="5945401" y="2076994"/>
              <a:ext cx="1425251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118223-248E-D748-A421-1EAE7D8F59DE}"/>
                </a:ext>
              </a:extLst>
            </p:cNvPr>
            <p:cNvSpPr txBox="1"/>
            <p:nvPr/>
          </p:nvSpPr>
          <p:spPr>
            <a:xfrm>
              <a:off x="5310449" y="4767292"/>
              <a:ext cx="126989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trial</a:t>
              </a:r>
            </a:p>
            <a:p>
              <a:pPr algn="ctr"/>
              <a:r>
                <a:rPr lang="en-US" sz="3200" dirty="0"/>
                <a:t>design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C5BAC1-EB3A-874C-A642-4B1ED7D8FCBD}"/>
                </a:ext>
              </a:extLst>
            </p:cNvPr>
            <p:cNvSpPr txBox="1"/>
            <p:nvPr/>
          </p:nvSpPr>
          <p:spPr>
            <a:xfrm>
              <a:off x="3605575" y="5305901"/>
              <a:ext cx="107914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actions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60779D-1C17-164A-8E3D-FB6B482A5932}"/>
                </a:ext>
              </a:extLst>
            </p:cNvPr>
            <p:cNvSpPr txBox="1"/>
            <p:nvPr/>
          </p:nvSpPr>
          <p:spPr>
            <a:xfrm>
              <a:off x="2767924" y="648677"/>
              <a:ext cx="203158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“sensory” data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1626C8-8753-B946-80B9-75D9E92423CF}"/>
                </a:ext>
              </a:extLst>
            </p:cNvPr>
            <p:cNvSpPr txBox="1"/>
            <p:nvPr/>
          </p:nvSpPr>
          <p:spPr>
            <a:xfrm>
              <a:off x="6105006" y="2836374"/>
              <a:ext cx="79380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prior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D4EA21-911A-3643-B1D0-D5C0437A472E}"/>
                </a:ext>
              </a:extLst>
            </p:cNvPr>
            <p:cNvSpPr txBox="1"/>
            <p:nvPr/>
          </p:nvSpPr>
          <p:spPr>
            <a:xfrm>
              <a:off x="6987670" y="904919"/>
              <a:ext cx="1325619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posterior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2C54589-9269-3746-B6A4-053FC2FC15DD}"/>
                </a:ext>
              </a:extLst>
            </p:cNvPr>
            <p:cNvSpPr txBox="1"/>
            <p:nvPr/>
          </p:nvSpPr>
          <p:spPr>
            <a:xfrm>
              <a:off x="6372165" y="6204857"/>
              <a:ext cx="1126462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agent</a:t>
              </a:r>
            </a:p>
          </p:txBody>
        </p:sp>
        <p:cxnSp>
          <p:nvCxnSpPr>
            <p:cNvPr id="8" name="Elbow Connector 7">
              <a:extLst>
                <a:ext uri="{FF2B5EF4-FFF2-40B4-BE49-F238E27FC236}">
                  <a16:creationId xmlns:a16="http://schemas.microsoft.com/office/drawing/2014/main" id="{59C951AE-CD2C-4B49-9BF1-8F222A9EEF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2218" y="1572007"/>
              <a:ext cx="2183289" cy="494305"/>
            </a:xfrm>
            <a:prstGeom prst="bentConnector3">
              <a:avLst>
                <a:gd name="adj1" fmla="val -856"/>
              </a:avLst>
            </a:prstGeom>
            <a:ln w="38100">
              <a:solidFill>
                <a:srgbClr val="00B05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0092774-F1BB-8545-A7D8-CEBAC4875CA3}"/>
                </a:ext>
              </a:extLst>
            </p:cNvPr>
            <p:cNvSpPr txBox="1"/>
            <p:nvPr/>
          </p:nvSpPr>
          <p:spPr>
            <a:xfrm>
              <a:off x="2781160" y="1558945"/>
              <a:ext cx="1947328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“reward” data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B4904CA-88AA-5043-A3A8-9A11D3BA50B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16943" y="345218"/>
              <a:ext cx="4260935" cy="57262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1922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991AB1F-8CEE-6145-B909-73F1507C35DE}"/>
              </a:ext>
            </a:extLst>
          </p:cNvPr>
          <p:cNvGrpSpPr/>
          <p:nvPr/>
        </p:nvGrpSpPr>
        <p:grpSpPr>
          <a:xfrm>
            <a:off x="452619" y="1191255"/>
            <a:ext cx="10564475" cy="4377882"/>
            <a:chOff x="452619" y="1191255"/>
            <a:chExt cx="10564475" cy="43778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D8AC5BA-D97A-8C40-AF32-583E791CBB77}"/>
                </a:ext>
              </a:extLst>
            </p:cNvPr>
            <p:cNvGrpSpPr/>
            <p:nvPr/>
          </p:nvGrpSpPr>
          <p:grpSpPr>
            <a:xfrm>
              <a:off x="6117021" y="1765738"/>
              <a:ext cx="4900073" cy="3601873"/>
              <a:chOff x="1065844" y="300445"/>
              <a:chExt cx="8143470" cy="639040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AF49B58-C3C6-0E4D-86F6-B91F5C66B689}"/>
                  </a:ext>
                </a:extLst>
              </p:cNvPr>
              <p:cNvSpPr/>
              <p:nvPr/>
            </p:nvSpPr>
            <p:spPr>
              <a:xfrm>
                <a:off x="4885509" y="300445"/>
                <a:ext cx="4323805" cy="578150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7578017" y="3057371"/>
                <a:ext cx="118603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5178313" y="885243"/>
                <a:ext cx="1489734" cy="103750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machine</a:t>
                </a:r>
              </a:p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rot="5400000" flipH="1" flipV="1">
                <a:off x="3224117" y="404921"/>
                <a:ext cx="955970" cy="236681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cxnSpLocks/>
                <a:stCxn id="12" idx="3"/>
                <a:endCxn id="7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5343058" y="4767291"/>
                <a:ext cx="1204680" cy="10375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3130605" y="5286041"/>
                <a:ext cx="129792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408807" y="482569"/>
                <a:ext cx="235778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“sensory” 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6105006" y="2836375"/>
                <a:ext cx="98356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6987671" y="904919"/>
                <a:ext cx="157551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C54589-9269-3746-B6A4-053FC2FC15DD}"/>
                  </a:ext>
                </a:extLst>
              </p:cNvPr>
              <p:cNvSpPr txBox="1"/>
              <p:nvPr/>
            </p:nvSpPr>
            <p:spPr>
              <a:xfrm>
                <a:off x="6688712" y="6090193"/>
                <a:ext cx="1086717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agent</a:t>
                </a:r>
              </a:p>
            </p:txBody>
          </p:sp>
          <p:cxnSp>
            <p:nvCxnSpPr>
              <p:cNvPr id="8" name="Elbow Connector 7">
                <a:extLst>
                  <a:ext uri="{FF2B5EF4-FFF2-40B4-BE49-F238E27FC236}">
                    <a16:creationId xmlns:a16="http://schemas.microsoft.com/office/drawing/2014/main" id="{59C951AE-CD2C-4B49-9BF1-8F222A9EEF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2218" y="1572007"/>
                <a:ext cx="2183289" cy="494305"/>
              </a:xfrm>
              <a:prstGeom prst="bentConnector3">
                <a:avLst>
                  <a:gd name="adj1" fmla="val -856"/>
                </a:avLst>
              </a:prstGeom>
              <a:ln w="38100"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0092774-F1BB-8545-A7D8-CEBAC4875CA3}"/>
                  </a:ext>
                </a:extLst>
              </p:cNvPr>
              <p:cNvSpPr txBox="1"/>
              <p:nvPr/>
            </p:nvSpPr>
            <p:spPr>
              <a:xfrm>
                <a:off x="2588502" y="1575614"/>
                <a:ext cx="2264223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“reward” data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B4904CA-88AA-5043-A3A8-9A11D3BA5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16943" y="345218"/>
                <a:ext cx="4260935" cy="5726222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3098DC-D24B-CA42-B14F-D2CDEC9E0B6D}"/>
                </a:ext>
              </a:extLst>
            </p:cNvPr>
            <p:cNvGrpSpPr/>
            <p:nvPr/>
          </p:nvGrpSpPr>
          <p:grpSpPr>
            <a:xfrm>
              <a:off x="452619" y="1765738"/>
              <a:ext cx="4909203" cy="3454653"/>
              <a:chOff x="1065844" y="274320"/>
              <a:chExt cx="8143472" cy="5956663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6AAA2ED-9546-0546-A80B-D9E83561EDC7}"/>
                  </a:ext>
                </a:extLst>
              </p:cNvPr>
              <p:cNvSpPr/>
              <p:nvPr/>
            </p:nvSpPr>
            <p:spPr>
              <a:xfrm>
                <a:off x="4754611" y="274320"/>
                <a:ext cx="4454705" cy="5956663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61D22EE4-9BB5-2C49-A977-4B8D99E08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7226640-8EA8-2F49-B989-D8976B069373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0074900-638B-3649-869F-02DCAE3C979E}"/>
                  </a:ext>
                </a:extLst>
              </p:cNvPr>
              <p:cNvSpPr txBox="1"/>
              <p:nvPr/>
            </p:nvSpPr>
            <p:spPr>
              <a:xfrm>
                <a:off x="7578016" y="3057371"/>
                <a:ext cx="1183827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AAF94FD-7359-C34A-8EC1-8CFC57374FC0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E6F527D-4840-1F48-A3AF-B8EF32F0F7B4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6F6DC12-85D1-9F4F-A479-FE417949CB7D}"/>
                  </a:ext>
                </a:extLst>
              </p:cNvPr>
              <p:cNvSpPr txBox="1"/>
              <p:nvPr/>
            </p:nvSpPr>
            <p:spPr>
              <a:xfrm>
                <a:off x="5179698" y="885242"/>
                <a:ext cx="1486962" cy="1008294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machine</a:t>
                </a:r>
              </a:p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37" name="Elbow Connector 36">
                <a:extLst>
                  <a:ext uri="{FF2B5EF4-FFF2-40B4-BE49-F238E27FC236}">
                    <a16:creationId xmlns:a16="http://schemas.microsoft.com/office/drawing/2014/main" id="{AC52FCDA-23D1-4B40-B954-627892B9A023}"/>
                  </a:ext>
                </a:extLst>
              </p:cNvPr>
              <p:cNvCxnSpPr>
                <a:cxnSpLocks/>
                <a:stCxn id="31" idx="2"/>
                <a:endCxn id="33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>
                <a:extLst>
                  <a:ext uri="{FF2B5EF4-FFF2-40B4-BE49-F238E27FC236}">
                    <a16:creationId xmlns:a16="http://schemas.microsoft.com/office/drawing/2014/main" id="{AD77D4A8-066A-F54F-B6C6-B2C70380DDA5}"/>
                  </a:ext>
                </a:extLst>
              </p:cNvPr>
              <p:cNvCxnSpPr>
                <a:cxnSpLocks/>
                <a:stCxn id="33" idx="1"/>
                <a:endCxn id="30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Elbow Connector 38">
                <a:extLst>
                  <a:ext uri="{FF2B5EF4-FFF2-40B4-BE49-F238E27FC236}">
                    <a16:creationId xmlns:a16="http://schemas.microsoft.com/office/drawing/2014/main" id="{4F1B7B96-E43A-FE4B-A3EB-560B2025ECB2}"/>
                  </a:ext>
                </a:extLst>
              </p:cNvPr>
              <p:cNvCxnSpPr>
                <a:cxnSpLocks/>
                <a:stCxn id="30" idx="0"/>
                <a:endCxn id="35" idx="1"/>
              </p:cNvCxnSpPr>
              <p:nvPr/>
            </p:nvCxnSpPr>
            <p:spPr>
              <a:xfrm rot="5400000" flipH="1" flipV="1">
                <a:off x="3510737" y="397351"/>
                <a:ext cx="676922" cy="266100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Elbow Connector 39">
                <a:extLst>
                  <a:ext uri="{FF2B5EF4-FFF2-40B4-BE49-F238E27FC236}">
                    <a16:creationId xmlns:a16="http://schemas.microsoft.com/office/drawing/2014/main" id="{AE6286D7-3030-324E-A555-EE88380991E2}"/>
                  </a:ext>
                </a:extLst>
              </p:cNvPr>
              <p:cNvCxnSpPr>
                <a:cxnSpLocks/>
                <a:stCxn id="34" idx="3"/>
                <a:endCxn id="31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Elbow Connector 43">
                <a:extLst>
                  <a:ext uri="{FF2B5EF4-FFF2-40B4-BE49-F238E27FC236}">
                    <a16:creationId xmlns:a16="http://schemas.microsoft.com/office/drawing/2014/main" id="{97E9F406-0051-174D-ABCB-6DFA0EF76210}"/>
                  </a:ext>
                </a:extLst>
              </p:cNvPr>
              <p:cNvCxnSpPr>
                <a:stCxn id="31" idx="1"/>
                <a:endCxn id="34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BD02135-8647-8F4E-84ED-FBAF7450E5E0}"/>
                  </a:ext>
                </a:extLst>
              </p:cNvPr>
              <p:cNvSpPr txBox="1"/>
              <p:nvPr/>
            </p:nvSpPr>
            <p:spPr>
              <a:xfrm>
                <a:off x="5344180" y="4767292"/>
                <a:ext cx="1202439" cy="10082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F3BA8EE-F7FF-DA43-B5FC-2C3B31ADEAF8}"/>
                  </a:ext>
                </a:extLst>
              </p:cNvPr>
              <p:cNvSpPr txBox="1"/>
              <p:nvPr/>
            </p:nvSpPr>
            <p:spPr>
              <a:xfrm>
                <a:off x="3148747" y="5340597"/>
                <a:ext cx="129550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E8516BE-7280-0D43-A6BA-CC3BC8134B4D}"/>
                  </a:ext>
                </a:extLst>
              </p:cNvPr>
              <p:cNvSpPr txBox="1"/>
              <p:nvPr/>
            </p:nvSpPr>
            <p:spPr>
              <a:xfrm>
                <a:off x="3323218" y="829420"/>
                <a:ext cx="91589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data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6CA06B6-9E1A-CB4A-9B5B-CEB457E3BD3A}"/>
                  </a:ext>
                </a:extLst>
              </p:cNvPr>
              <p:cNvSpPr txBox="1"/>
              <p:nvPr/>
            </p:nvSpPr>
            <p:spPr>
              <a:xfrm>
                <a:off x="6105006" y="2836373"/>
                <a:ext cx="981736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444D586-3FFF-FF46-9055-5B9E48DB562D}"/>
                  </a:ext>
                </a:extLst>
              </p:cNvPr>
              <p:cNvSpPr txBox="1"/>
              <p:nvPr/>
            </p:nvSpPr>
            <p:spPr>
              <a:xfrm>
                <a:off x="6987670" y="904919"/>
                <a:ext cx="1572585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4030F3E-044E-7542-BD9B-C906B6090317}"/>
                </a:ext>
              </a:extLst>
            </p:cNvPr>
            <p:cNvSpPr txBox="1"/>
            <p:nvPr/>
          </p:nvSpPr>
          <p:spPr>
            <a:xfrm>
              <a:off x="1930215" y="1191255"/>
              <a:ext cx="2203104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General framework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0CB63D3-263E-2848-88BE-99672BDC8680}"/>
                </a:ext>
              </a:extLst>
            </p:cNvPr>
            <p:cNvSpPr txBox="1"/>
            <p:nvPr/>
          </p:nvSpPr>
          <p:spPr>
            <a:xfrm>
              <a:off x="3599506" y="5230583"/>
              <a:ext cx="653897" cy="338554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agent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0B0D54D-115C-704C-A2DE-6CEF82EFFB67}"/>
                </a:ext>
              </a:extLst>
            </p:cNvPr>
            <p:cNvSpPr txBox="1"/>
            <p:nvPr/>
          </p:nvSpPr>
          <p:spPr>
            <a:xfrm>
              <a:off x="7867683" y="1197377"/>
              <a:ext cx="1920206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Specific example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0598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3935C04-0905-3E46-874B-6888734A091F}"/>
              </a:ext>
            </a:extLst>
          </p:cNvPr>
          <p:cNvGrpSpPr/>
          <p:nvPr/>
        </p:nvGrpSpPr>
        <p:grpSpPr>
          <a:xfrm>
            <a:off x="739767" y="1210963"/>
            <a:ext cx="10984906" cy="5035380"/>
            <a:chOff x="739767" y="1210963"/>
            <a:chExt cx="10984906" cy="50353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3D5E683-DFC0-BC45-9CC5-6128A6CBCB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9767" y="1210963"/>
              <a:ext cx="3727371" cy="466604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22F8967-6C64-974C-8322-2FB4926C1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97302" y="1210963"/>
              <a:ext cx="3727371" cy="466604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7B0094-C9FE-034A-943D-13D85AD80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0552" y="2963734"/>
              <a:ext cx="743335" cy="93053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42892AE-7648-DD40-BF87-764939682C74}"/>
                </a:ext>
              </a:extLst>
            </p:cNvPr>
            <p:cNvCxnSpPr>
              <a:cxnSpLocks/>
            </p:cNvCxnSpPr>
            <p:nvPr/>
          </p:nvCxnSpPr>
          <p:spPr>
            <a:xfrm>
              <a:off x="4467138" y="1210963"/>
              <a:ext cx="1393414" cy="17527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633D88B-27E3-C04F-8883-B98951C6462D}"/>
                </a:ext>
              </a:extLst>
            </p:cNvPr>
            <p:cNvCxnSpPr>
              <a:cxnSpLocks/>
            </p:cNvCxnSpPr>
            <p:nvPr/>
          </p:nvCxnSpPr>
          <p:spPr>
            <a:xfrm>
              <a:off x="6603887" y="3894266"/>
              <a:ext cx="1393414" cy="198274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9809610-A081-0145-B859-DA32EFCFB3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887" y="1210964"/>
              <a:ext cx="1384732" cy="175277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A627363-B437-B74C-BA9B-704CE6E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7137" y="3891180"/>
              <a:ext cx="1393415" cy="198583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7716F8-EF59-F640-B177-94BBC634D090}"/>
                </a:ext>
              </a:extLst>
            </p:cNvPr>
            <p:cNvSpPr txBox="1"/>
            <p:nvPr/>
          </p:nvSpPr>
          <p:spPr>
            <a:xfrm>
              <a:off x="2068591" y="5877011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original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C9311E-AC13-7E4E-949F-B75539371D2D}"/>
                </a:ext>
              </a:extLst>
            </p:cNvPr>
            <p:cNvSpPr txBox="1"/>
            <p:nvPr/>
          </p:nvSpPr>
          <p:spPr>
            <a:xfrm>
              <a:off x="5588114" y="4235802"/>
              <a:ext cx="1317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compressed</a:t>
              </a:r>
            </a:p>
            <a:p>
              <a:pPr algn="ctr"/>
              <a:r>
                <a:rPr lang="en-US" dirty="0"/>
                <a:t>(encoded)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8C1EF1-F4A2-A044-A4F7-2EA32C7F49AF}"/>
                </a:ext>
              </a:extLst>
            </p:cNvPr>
            <p:cNvSpPr txBox="1"/>
            <p:nvPr/>
          </p:nvSpPr>
          <p:spPr>
            <a:xfrm>
              <a:off x="9536191" y="5877011"/>
              <a:ext cx="998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decoded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589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9390</TotalTime>
  <Words>129</Words>
  <Application>Microsoft Macintosh PowerPoint</Application>
  <PresentationFormat>Widescreen</PresentationFormat>
  <Paragraphs>87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Vries, A. de</dc:creator>
  <cp:lastModifiedBy>Bert Vries</cp:lastModifiedBy>
  <cp:revision>15</cp:revision>
  <dcterms:created xsi:type="dcterms:W3CDTF">2019-12-13T10:41:50Z</dcterms:created>
  <dcterms:modified xsi:type="dcterms:W3CDTF">2019-12-23T18:49:11Z</dcterms:modified>
</cp:coreProperties>
</file>